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8043B26-E111-4893-8E0C-CD057D52A358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5E37332-3D4F-4A47-98A1-AE22AD153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D91-57E3-4994-BEED-A185015C29FC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1A713-2842-42F9-8110-74DF929E2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E60C1-F229-4B83-8EB2-5CFAC1527D49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0703C-8330-4873-9E35-02D7831F7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FD24-F06C-45D2-9871-3F1F0801104D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6D73B-1D45-459A-BEDF-C4329E09A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3B111F-4507-4ED0-9034-4834FB22FC1B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CA037C-04E0-464D-AAA5-DF601C72E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6FB5BB-04E0-4AFA-ACCC-13235D2138F4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925971-B5A6-464B-BCC0-8F196ADDA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2D4295-C5E0-4D9E-8E68-8BDE77B41946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7AD296-1304-49EE-8034-A86725D92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F115C4-41A0-4C26-A74B-831E87618EEC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FBCC01-1657-49B6-A61D-F37FF1A0A5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B142A-D6C0-40CC-931F-62689774F612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21747-574F-46CE-9CB2-38BA68C458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9BEE16-7CB1-4878-9EDD-EC973593D392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CFA122-296F-44C2-9024-223E13D97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591EB5E-999D-4EAC-86D0-8230BB36BAC0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1A1503E-1104-4CF1-B121-B5E388426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D8FAA2C-7421-4FFE-A540-FEFACE91F3DC}" type="datetimeFigureOut">
              <a:rPr lang="ru-RU"/>
              <a:pPr>
                <a:defRPr/>
              </a:pPr>
              <a:t>21.12.2014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6289840-7926-4EDA-8720-7F3FC899E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0" r:id="rId2"/>
    <p:sldLayoutId id="2147483845" r:id="rId3"/>
    <p:sldLayoutId id="2147483846" r:id="rId4"/>
    <p:sldLayoutId id="2147483847" r:id="rId5"/>
    <p:sldLayoutId id="2147483848" r:id="rId6"/>
    <p:sldLayoutId id="2147483841" r:id="rId7"/>
    <p:sldLayoutId id="2147483849" r:id="rId8"/>
    <p:sldLayoutId id="2147483850" r:id="rId9"/>
    <p:sldLayoutId id="2147483842" r:id="rId10"/>
    <p:sldLayoutId id="214748384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571744"/>
            <a:ext cx="7743852" cy="238602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9600" dirty="0" smtClean="0">
                <a:solidFill>
                  <a:srgbClr val="92D050"/>
                </a:solidFill>
              </a:rPr>
              <a:t> ГТО –вчера, сегодня, завтра</a:t>
            </a:r>
            <a:endParaRPr lang="ru-RU" sz="9600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072188"/>
            <a:ext cx="9144000" cy="566737"/>
          </a:xfrm>
        </p:spPr>
        <p:txBody>
          <a:bodyPr/>
          <a:lstStyle/>
          <a:p>
            <a:pPr marR="0" algn="l"/>
            <a:r>
              <a:rPr lang="ru-RU" sz="3600" smtClean="0">
                <a:solidFill>
                  <a:srgbClr val="92D050"/>
                </a:solidFill>
              </a:rPr>
              <a:t>Автор: Окладных Алина 8Б школа №2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4525962"/>
          </a:xfrm>
        </p:spPr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Соревнования по видам испытаний  комплекса  ГТО  проводятся  в 3 (4),  8  (9),  10  (11)  классах обще образовательных  школ,  на предпоследних курсах профтехучилищ,  средних специальных и  высших учебных   заведений,   по   освоению  80-часовой  программы  курса физической подготовки на пунктах  НВП  предприятий, учреждений  и организаций.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 Соревнования по   видам   испытаний   на   быстроту,   силу  и выносливость во всех ступенях комплекса  ГТО  проводятся  в  конце учебного года в течение одного дня.</a:t>
            </a:r>
            <a:endParaRPr lang="ru-RU" dirty="0">
              <a:ea typeface="Calibri"/>
              <a:cs typeface="Times New Roman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>
              <a:ea typeface="Calibri"/>
              <a:cs typeface="Times New Roman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Autofit/>
          </a:bodyPr>
          <a:lstStyle/>
          <a:p>
            <a:pPr fontAlgn="auto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ПОРЯДОК И УСЛОВИЯ ПРОВЕДЕНИЯ ИСПЫТАНИЙ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ПО КОМПЛЕКСУ ГТО, СОРЕВНОВАНИЙ ПО МНОГОБОРЬЯМ КОМПЛЕКСА ГТО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sz="24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Руководство и  контроль за  работой  по подготовке значкистов комплекса ГТО,  спортсменов - разрядников по многоборьям комплекса ГТО  в   республиках,   краях,   областях,   районах   и   городах осуществляется комитетами по физической культуре и спорту.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ОРГАНИЗАЦИЯ РАБОТЫ ПО КОМПЛЕКСУ ГТО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Лицам, выполнившим   нормативы  и  требования  комплекса  ГТО,  вручаются  удостоверения   и   значки   соответствующих   ступеней  установленного образца. Выполнившим разрядные нормативы по многоборьям комплекса ГТО - классификационные билет и значки соответствующих разрядов.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</a:rPr>
              <a:t>УДОСТОВЕРЕНИЯ И ЗНАЧКИ КОМПЛЕКСА И МНОГОБОРИЙ ГТО</a:t>
            </a:r>
            <a:endParaRPr lang="ru-RU" dirty="0"/>
          </a:p>
        </p:txBody>
      </p:sp>
      <p:pic>
        <p:nvPicPr>
          <p:cNvPr id="24579" name="Picture 6" descr="C:\Users\Ждановы\Desktop\az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4500563"/>
            <a:ext cx="2085975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C:\Users\Ждановы\Desktop\az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4500563"/>
            <a:ext cx="2036763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428625" y="1785938"/>
            <a:ext cx="8229600" cy="452596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   В сентябре 2013 года стало известно о том, что </a:t>
            </a: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</a:rPr>
              <a:t>рос</a:t>
            </a:r>
            <a:r>
              <a:rPr lang="ru-RU" smtClean="0">
                <a:solidFill>
                  <a:srgbClr val="000000"/>
                </a:solidFill>
                <a:latin typeface="Times New Roman" pitchFamily="18" charset="0"/>
              </a:rPr>
              <a:t>сйских</a:t>
            </a: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</a:rPr>
              <a:t> солдат будут награждать значком "воин-спортсмен</a:t>
            </a: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</a:rPr>
              <a:t>"</a:t>
            </a: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, который присваивался военнослужащим СССР по результатам сдачи нормативов военно-спортивного комплекса.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1E1E1E"/>
                </a:solidFill>
                <a:latin typeface="Times New Roman"/>
                <a:ea typeface="Batang"/>
              </a:rPr>
              <a:t>Новый формат ГТО в России: что сдавать и зачем?</a:t>
            </a: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Как и раньше, в зависимости от показанных результатов можно будет получить значок с аббревиатурой ГТО. Однако, если в СССР было два вида значков - золотой и серебряный, то в России к ним добавится еще и бронзовый значок ГТО, что делает воссоздаваемый комплекс еще более схожим с Олимпийскими играми для масс.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1E1E1E"/>
                </a:solidFill>
                <a:latin typeface="Times New Roman"/>
                <a:ea typeface="Batang"/>
              </a:rPr>
              <a:t>Три значка вместо двух</a:t>
            </a: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26627" name="Рисунок 4" descr="487feff78dd56aa1d7140ff68a07276a_1M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4572000"/>
            <a:ext cx="53578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 I ступень ("Смелые и ловкие") - 10-13 лет,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II ступень ("Спортивная смена") - 14-15 лет,</a:t>
            </a:r>
          </a:p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III ступень ("Сила и мужество") - 16-18 лет,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IV ступень ("Физическое совершенство") - мужчины 19-39 лет, женщины 19-34 лет,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</a:rPr>
              <a:t>V ступень ("Бодрость и здоровье") - мужчины 40-60 лет, женщины 35-55 лет.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Возрастные ступени 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ru-RU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40404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Широкий общественный резонанс вызвало предложение Владимира Путина о том, чтобы результаты сдачи норм ГТО, которые будут вноситься в аттестат, учитывались при поступлении школьников в вузы.</a:t>
            </a:r>
            <a:endParaRPr lang="ru-RU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58162" cy="1143000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1E1E1E"/>
                </a:solidFill>
                <a:latin typeface="Times New Roman"/>
                <a:ea typeface="Batang"/>
              </a:rPr>
              <a:t/>
            </a:r>
            <a:br>
              <a:rPr lang="ru-RU" sz="3600" dirty="0" smtClean="0">
                <a:solidFill>
                  <a:srgbClr val="1E1E1E"/>
                </a:solidFill>
                <a:latin typeface="Times New Roman"/>
                <a:ea typeface="Batang"/>
              </a:rPr>
            </a:br>
            <a:r>
              <a:rPr lang="ru-RU" sz="3600" dirty="0" smtClean="0">
                <a:solidFill>
                  <a:srgbClr val="1E1E1E"/>
                </a:solidFill>
                <a:latin typeface="Times New Roman"/>
                <a:ea typeface="Batang"/>
              </a:rPr>
              <a:t/>
            </a:r>
            <a:br>
              <a:rPr lang="ru-RU" sz="3600" dirty="0" smtClean="0">
                <a:solidFill>
                  <a:srgbClr val="1E1E1E"/>
                </a:solidFill>
                <a:latin typeface="Times New Roman"/>
                <a:ea typeface="Batang"/>
              </a:rPr>
            </a:br>
            <a:r>
              <a:rPr lang="ru-RU" sz="3600" dirty="0" smtClean="0">
                <a:solidFill>
                  <a:srgbClr val="1E1E1E"/>
                </a:solidFill>
                <a:latin typeface="Times New Roman"/>
                <a:ea typeface="Batang"/>
              </a:rPr>
              <a:t>ЕГЭ плюс ГТО?</a:t>
            </a:r>
            <a:r>
              <a:rPr lang="ru-RU" sz="2200" dirty="0" smtClean="0">
                <a:latin typeface="Times New Roman"/>
                <a:ea typeface="Times New Roman"/>
              </a:rPr>
              <a:t/>
            </a:r>
            <a:br>
              <a:rPr lang="ru-RU" sz="2200" dirty="0" smtClean="0">
                <a:latin typeface="Times New Roman"/>
                <a:ea typeface="Times New Roman"/>
              </a:rPr>
            </a:b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I ступень - 6-8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II ступень - 9-10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III ступень - 11-12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IV ступень - 13-15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V ступень - 16-17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VI ступень - 18-29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VII ступень - 30-39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VIII ступень - 40-49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IX ступень - 50-59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X ступень - 60-69 лет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404040"/>
                </a:solidFill>
                <a:latin typeface="Times New Roman"/>
                <a:ea typeface="Batang"/>
              </a:rPr>
              <a:t>XI ступень - 70 лет и старше</a:t>
            </a:r>
            <a:endParaRPr lang="ru-RU" dirty="0" smtClean="0">
              <a:latin typeface="Times New Roman"/>
              <a:ea typeface="Times New Roman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/>
                <a:ea typeface="Batang"/>
              </a:rPr>
              <a:t>Возрастные группы ГТО-2014</a:t>
            </a:r>
            <a:r>
              <a:rPr lang="ru-RU" dirty="0" smtClean="0">
                <a:latin typeface="Times New Roman"/>
                <a:ea typeface="Times New Roman"/>
              </a:rPr>
              <a:t/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643050"/>
            <a:ext cx="8686800" cy="30003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СПАСИБО ЗА ВНИМАНИЯ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 descr="i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286125"/>
            <a:ext cx="37242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программа физкультурной подготовки в общеобразовательных школах. </a:t>
            </a:r>
          </a:p>
          <a:p>
            <a:pPr>
              <a:buFont typeface="Wingdings 3" pitchFamily="18" charset="2"/>
              <a:buNone/>
            </a:pPr>
            <a:r>
              <a:rPr lang="ru-RU" smtClean="0"/>
              <a:t>Утвержден был от 17 января 1972г. </a:t>
            </a:r>
          </a:p>
          <a:p>
            <a:pPr>
              <a:buFont typeface="Wingdings 3" pitchFamily="18" charset="2"/>
              <a:buNone/>
            </a:pPr>
            <a:r>
              <a:rPr lang="ru-RU" smtClean="0"/>
              <a:t>Охватывала возраст от 10 до 60 лет.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ГТО - это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 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Все союзный физкультурный  комплекс  "Готов  к  труду и обороне СССР" (ГТО) состоит из: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 а) ГТО - 1 ступени - для учащихся 1 - 3 (4) классов школы;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ГТО - 2 ступени - для учащихся 4 (5) и 8 (9) классов школы;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ГТО -  1  ступени  -  для  учащихся 9 - 10 (11) классов школы, профтехучилищ,  средних специальных учебных заведений, трудящейся молодежи до 18-летнего возраста;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б) многоборий  комплекса  ГТО  -  для  учащихся,  студентов трудящихся в возрасте 10 - 60 лет.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lnSpc>
                <a:spcPct val="115000"/>
              </a:lnSpc>
              <a:spcAft>
                <a:spcPts val="0"/>
              </a:spcAft>
              <a:buFont typeface="Wingdings 3"/>
              <a:buChar char="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 </a:t>
            </a:r>
            <a:endParaRPr lang="ru-RU" dirty="0" smtClean="0">
              <a:ea typeface="Calibri"/>
              <a:cs typeface="Times New Roman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СТРУКТУРА КОМПЛЕКСА ГТО</a:t>
            </a:r>
            <a:r>
              <a:rPr lang="ru-RU" dirty="0" smtClean="0">
                <a:ea typeface="Calibri"/>
                <a:cs typeface="Times New Roman"/>
              </a:rPr>
              <a:t/>
            </a:r>
            <a:br>
              <a:rPr lang="ru-RU" dirty="0" smtClean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5" descr="18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03532">
            <a:off x="3341688" y="3962400"/>
            <a:ext cx="2559050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Рисунок 3" descr="4060a626904374aeb6e0d9cf5240e2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3906838"/>
            <a:ext cx="3143250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8229600" cy="4186237"/>
          </a:xfrm>
        </p:spPr>
        <p:txBody>
          <a:bodyPr/>
          <a:lstStyle/>
          <a:p>
            <a:pPr>
              <a:lnSpc>
                <a:spcPct val="115000"/>
              </a:lnSpc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</a:t>
            </a: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Ступени комплекса  ГТО  состоят  из  нормативов, определяющий уровень  развития  основных  физических  качеств (силы,  быстроты, выносливости),  и  требований,  определяющих   уровень   овладения основными прикладными навыками (плавания, бега на лыжах, стрельбы, метаний и т.д.).</a:t>
            </a:r>
            <a:endParaRPr lang="ru-RU" sz="240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 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015286" cy="1071562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ВИДЫ ИСПЫТАНИЙ, НОРМАТИВЫ И ТРЕБОВАНИЯ</a:t>
            </a:r>
            <a:r>
              <a:rPr lang="ru-RU" dirty="0" smtClean="0">
                <a:ea typeface="Calibri"/>
                <a:cs typeface="Times New Roman"/>
              </a:rPr>
              <a:t/>
            </a:r>
            <a:br>
              <a:rPr lang="ru-RU" dirty="0" smtClean="0">
                <a:ea typeface="Calibri"/>
                <a:cs typeface="Times New Roman"/>
              </a:rPr>
            </a:b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 </a:t>
            </a:r>
            <a:r>
              <a:rPr lang="ru-RU" dirty="0" smtClean="0">
                <a:ea typeface="Calibri"/>
                <a:cs typeface="Times New Roman"/>
              </a:rPr>
              <a:t/>
            </a:r>
            <a:br>
              <a:rPr lang="ru-RU" dirty="0" smtClean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1.Бег 60м (сек)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2.Бег 1000м (мин., сек.)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3.Подтягивание (раз):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3.1.На высокой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3.2.На низкой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3.3.Подъем туловища из положения лежа на спине (раз в 1 мин.)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3.4.Сгибание и разгибания рук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3.5.В упоре лежа на полу (раз)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ГТО - 1 ступени - для учащихся 1 - 3 (4) классов</a:t>
            </a:r>
            <a:r>
              <a:rPr lang="ru-RU" sz="4000" dirty="0" smtClean="0">
                <a:ea typeface="Calibri"/>
                <a:cs typeface="Times New Roman"/>
              </a:rPr>
              <a:t/>
            </a:r>
            <a:br>
              <a:rPr lang="ru-RU" sz="4000" dirty="0" smtClean="0">
                <a:ea typeface="Calibri"/>
                <a:cs typeface="Times New Roman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 </a:t>
            </a:r>
            <a:r>
              <a:rPr lang="ru-RU" sz="4000" dirty="0" smtClean="0">
                <a:ea typeface="Calibri"/>
                <a:cs typeface="Times New Roman"/>
              </a:rPr>
              <a:t/>
            </a:r>
            <a:br>
              <a:rPr lang="ru-RU" sz="4000" dirty="0" smtClean="0">
                <a:ea typeface="Calibri"/>
                <a:cs typeface="Times New Roman"/>
              </a:rPr>
            </a:br>
            <a:endParaRPr lang="ru-RU" sz="40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1.Бег 60м (сек)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2.Бег 1000м (мин., сек.)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3.Подтягивание (раз):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3.1.На высокой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3.2.На низкой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3.3.Подъем туловища из положения лежа на спине (раз в 1 мин.)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3.4.Сгибание и разгибания рук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3.5.В упоре лежа на полу (раз)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ГТО - 2 ступени - для учащихся 4 (5) - 8 (9) классов</a:t>
            </a:r>
            <a:r>
              <a:rPr lang="ru-RU" sz="4000" dirty="0" smtClean="0">
                <a:ea typeface="Calibri"/>
                <a:cs typeface="Times New Roman"/>
              </a:rPr>
              <a:t/>
            </a:r>
            <a:br>
              <a:rPr lang="ru-RU" sz="4000" dirty="0" smtClean="0">
                <a:ea typeface="Calibri"/>
                <a:cs typeface="Times New Roman"/>
              </a:rPr>
            </a:br>
            <a:endParaRPr lang="ru-RU" sz="40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1.Бег 60м (сек)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2.Бег 1000м (мин., сек.)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3.Подтягивание (раз):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3.1.На высокой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3.2.На низкой перекладине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3.3.Подъем туловища из положения лежа на спине (раз в 1 мин.)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3.4.Сгибание и разгибания рук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800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3.5.В упоре лежа на полу (раз)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ГТО - 1 ступени - для учащихся 9 - 10 (11) классов школы,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профтехучилищ, средних специальных учебных заведений, трудящейся молодежи до 18 лет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 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endParaRPr lang="ru-RU" sz="24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500063" y="1928813"/>
            <a:ext cx="8229600" cy="4525962"/>
          </a:xfrm>
        </p:spPr>
        <p:txBody>
          <a:bodyPr/>
          <a:lstStyle/>
          <a:p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Зимнее многоборье (троеборье) </a:t>
            </a:r>
          </a:p>
          <a:p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Летние многоборья ГТО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Четырехборье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Пятиборье</a:t>
            </a: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СОДЕРЖАНИЕ МНОГОБОРИЙ КОМПЛЕКСА ГТО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4525963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Подготовка к выполнению нормативов и  требований  комплекса  и многоборий  ГТО  для учащихся и студентов осуществляется в учебных заведениях в  процессе учебных занятий и вне урочной физкультурно-оздоровительной и  спортивной  работы;  трудящейся  молодежи  -  в спортивных секциях,  группах общей физической подготовки,  пунктах начальной   военной   подготовки   предприятий,    учреждений и организаций, а также самостоятельно.</a:t>
            </a:r>
            <a:endParaRPr lang="ru-RU" smtClean="0"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Batang"/>
                <a:cs typeface="Times New Roman"/>
              </a:rPr>
              <a:t>ПОДГОТОВКА К СДАЧЕ НОРМАТИВОВ И ТРЕБОВАНИЙ КОМПЛЕКСА ГТО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283</TotalTime>
  <Words>599</Words>
  <Application>Microsoft Office PowerPoint</Application>
  <PresentationFormat>On-screen Show (4:3)</PresentationFormat>
  <Paragraphs>66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18</vt:i4>
      </vt:variant>
    </vt:vector>
  </HeadingPairs>
  <TitlesOfParts>
    <vt:vector size="34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Batang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</dc:title>
  <dc:creator>Ждановы</dc:creator>
  <cp:lastModifiedBy>Дмитрий</cp:lastModifiedBy>
  <cp:revision>40</cp:revision>
  <dcterms:created xsi:type="dcterms:W3CDTF">2012-11-25T15:21:02Z</dcterms:created>
  <dcterms:modified xsi:type="dcterms:W3CDTF">2014-12-21T14:11:42Z</dcterms:modified>
</cp:coreProperties>
</file>